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62" r:id="rId11"/>
    <p:sldId id="273" r:id="rId12"/>
    <p:sldId id="265" r:id="rId13"/>
    <p:sldId id="274" r:id="rId14"/>
    <p:sldId id="27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=""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2" d="100"/>
          <a:sy n="82" d="100"/>
        </p:scale>
        <p:origin x="-17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A37AE-E5D4-4B17-81A8-5275878025A7}" type="datetimeFigureOut">
              <a:rPr lang="th-TH" smtClean="0"/>
              <a:t>31/01/62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88722-B8EA-4D76-93ED-A91B615A7A3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659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9797-B914-4195-BFB5-45FED39BD0DA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9975" y="2115404"/>
            <a:ext cx="5456788" cy="153752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ภาพรวมของ </a:t>
            </a: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CLT/PCT</a:t>
            </a:r>
            <a: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(CLT/PCT Profile)</a:t>
            </a:r>
            <a:endParaRPr lang="th-TH" sz="28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57656" y="6332561"/>
            <a:ext cx="6141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สถาบันรับรองคุณภาพสถานพยาบาล (องค์การมหาชน) พฤษภาคม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2561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09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16176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20966" y="884953"/>
            <a:ext cx="435279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พันธกิจ/ความมุ่งหมายของ 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70017" y="4479891"/>
            <a:ext cx="264880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จุดเน้นของการพัฒนา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71520" y="1745277"/>
            <a:ext cx="190180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ขอบเขตบริการ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7848" y="2694089"/>
            <a:ext cx="35128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609205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=""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=""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=""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=""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=""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=""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0989" y="270804"/>
            <a:ext cx="36795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719" y="5606671"/>
            <a:ext cx="7762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ระบุโรคสำคัญให้มากที่สุด ให้คะแนนน้ำหนักความสำคัญของแต่ละโรคตามเกณฑ์ต่างๆ ตั้งแต่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1-5</a:t>
            </a:r>
            <a:endParaRPr lang="th-TH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เป็น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การบอกภาพรวมว่ากลุ่มผู้ป่วยที่สำคัญของ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CLT/PCT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มีอะไรบ้าง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35822" y="269726"/>
            <a:ext cx="447782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CLT/PCT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ตามมิติคุณภาพ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10019"/>
              </p:ext>
            </p:extLst>
          </p:nvPr>
        </p:nvGraphicFramePr>
        <p:xfrm>
          <a:off x="423951" y="980629"/>
          <a:ext cx="850392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720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1034995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859809">
                  <a:extLst>
                    <a:ext uri="{9D8B030D-6E8A-4147-A177-3AD203B41FA5}">
                      <a16:colId xmlns="" xmlns:a16="http://schemas.microsoft.com/office/drawing/2014/main" val="2628046237"/>
                    </a:ext>
                  </a:extLst>
                </a:gridCol>
                <a:gridCol w="848396">
                  <a:extLst>
                    <a:ext uri="{9D8B030D-6E8A-4147-A177-3AD203B41FA5}">
                      <a16:colId xmlns="" xmlns:a16="http://schemas.microsoft.com/office/drawing/2014/main" val="2115706344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1154659390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747536143"/>
                    </a:ext>
                  </a:extLst>
                </a:gridCol>
                <a:gridCol w="914400">
                  <a:extLst>
                    <a:ext uri="{9D8B030D-6E8A-4147-A177-3AD203B41FA5}">
                      <a16:colId xmlns="" xmlns:a16="http://schemas.microsoft.com/office/drawing/2014/main" val="32852827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2492" y="6357301"/>
            <a:ext cx="6293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คัดลอกโรคสำคัญจากตารางในแผ่นที่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ระบตัวชี้วัดของแต่ละโรคโดยจำแนกตามมิติคุณภาพต่างๆ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0054" y="269726"/>
            <a:ext cx="380937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05104"/>
              </p:ext>
            </p:extLst>
          </p:nvPr>
        </p:nvGraphicFramePr>
        <p:xfrm>
          <a:off x="423950" y="980629"/>
          <a:ext cx="794212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0165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3713604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2388358">
                  <a:extLst>
                    <a:ext uri="{9D8B030D-6E8A-4147-A177-3AD203B41FA5}">
                      <a16:colId xmlns="" xmlns:a16="http://schemas.microsoft.com/office/drawing/2014/main" val="3245453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ความเสี่ยง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มาตรการป้องกัน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โรคหรือกระบวนการที่เกี่ยวข้อง</a:t>
                      </a:r>
                      <a:endParaRPr lang="en-US" sz="1200" dirty="0" smtClean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73897" y="5593031"/>
            <a:ext cx="50016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ระบุความเสี่ยงที่สำคัญตามขั้นตอนการดูแลต่างๆ และในกลุ่มโรคสำคัญต่างๆ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ความเสี่ยงบางเรื่องอาจระบุในภาพรวมของของโรคหรือกระบวนการ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บางเรื่องอาจระบุเฉพาะเจาะจงสำหรับกระบวนการเฉพาะในโรคใดโรคหนึ่ง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60085" y="269726"/>
            <a:ext cx="7629333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793741"/>
              </p:ext>
            </p:extLst>
          </p:nvPr>
        </p:nvGraphicFramePr>
        <p:xfrm>
          <a:off x="423951" y="980629"/>
          <a:ext cx="820143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 smtClean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36388" y="6211669"/>
            <a:ext cx="7476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ในแต่ละกระบวนการ ควรระบุ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proxy disease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ที่ขั้นตอนนั้นมีความสำคัญมาจำนวนหนึ่ง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หรือเป็นมาตรการเฉพาะสำหรับแต่ละโรคก็ได้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6454" y="3342597"/>
            <a:ext cx="3817189" cy="5078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135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อาจนำเสนอมาตรการร่วมสำหรับหลายโรค หรือแยกมาตรการเฉพาะสำหรับแต่ละโรค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r>
                        <a:rPr lang="th-TH" sz="1200" baseline="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060738" y="269726"/>
            <a:ext cx="52280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แผนการพัฒนาคุณภาพ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2791</TotalTime>
  <Words>623</Words>
  <Application>Microsoft Office PowerPoint</Application>
  <PresentationFormat>นำเสนอทางหน้าจอ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Office Theme</vt:lpstr>
      <vt:lpstr>ภาพรวมของ CLT/PCT (CLT/PCT Profile)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ข้อมูลคุณภาพของแต่ละโรค/หัตถการ (Clinical Tracer,  Clinical Quality Summary)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KKD 2011 V.2</cp:lastModifiedBy>
  <cp:revision>14</cp:revision>
  <cp:lastPrinted>2019-01-31T02:43:07Z</cp:lastPrinted>
  <dcterms:created xsi:type="dcterms:W3CDTF">2018-05-01T11:24:46Z</dcterms:created>
  <dcterms:modified xsi:type="dcterms:W3CDTF">2019-01-31T06:49:34Z</dcterms:modified>
</cp:coreProperties>
</file>