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29" r:id="rId3"/>
    <p:sldId id="6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898145-6949-47FA-B885-5BE7998C6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F4AC879-799B-4B91-BA5C-30E899571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6B724EE-EAD9-4070-B713-3555E8B1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7173878-3475-4F19-B557-74EF5DF2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7195703-480C-4DD3-B44A-4ACE68B0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AD00B9-4C64-45D7-8433-A83925F2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44912A6-4831-43F2-BC82-056E5B7CB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F73D994-1AA7-447F-983D-4F4DAB74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634511C-61FA-4A27-B0DE-CAC4B7B8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8B6018-7985-4851-A541-C24DFF23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4BE21B5-D527-429A-A08C-3EE876FD1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9A2008F-43B2-40F9-A236-18E44602B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112048-CF19-4560-9FDB-F852B6C9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1500406-5400-4DF1-A087-71AA4045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54631F6-3946-4AD2-BF06-6C48C6B1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3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04801C5-D7E2-45BF-AC19-8A6FC29E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842ACB-C0C5-4158-BD96-D7E3FD61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DB2F2EC-5B93-4192-9561-305DA676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8102091-642B-4EB5-9B50-6AE500EC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8377739-BB78-4122-86F9-696E4DF6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B594B9-230A-4227-A766-4F27DC9C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77E4BF7-FD79-4D2F-91B5-C353F5B2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6A8AB0D-91B9-4E6B-BB7D-4E572C0A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A3A638F-C0C2-4EE1-8EC7-6E2A4645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46E3FDF-6086-4505-8D6D-66DC2DC3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4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6F2028-7B6E-4DEE-90D6-D66B1DE6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8E17E82-0F31-4A49-9B1A-ABEA63405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1450110-F92E-47DC-A073-EA0DEEA76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55D0EF5-805F-4C7E-A609-44261E2C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F191BBD-A048-41BB-B5A0-118014E8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6B0ED31-8DEC-4B7E-92E9-0A286F81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66979E-2598-4A5B-9850-18AA12B1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8E92998-B643-4708-9B33-F11583EB6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55D893B-7282-4A3D-8D52-8A6F857CE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4F5DA27-F64A-4CDE-8009-E4CEB1204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F797F48-2FA9-4822-AA81-3FD54C5A7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0990E1F-AD05-4974-B93A-C33EDBC8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951D296-DFE6-4456-A9C3-B7421695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B24B06D-6C3A-4A1D-AD43-8079A84D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8537BC-7560-4874-A7AD-9C7EA5C0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2B24D8C-ECC6-4CCA-B2EA-326F4EF9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727BE4E-01EE-499A-A756-CF745B18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50D26D9-99FA-4FCF-9B51-5CCD2963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34EF2FF-5B2D-4DA8-8FBA-6093BB49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B0FA216-388F-4C05-90CF-3F76C78D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CED949C-AB4A-43CB-A125-AF3B831C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BA0A70-9DBD-4107-8D1F-C8D34255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D5B8878-B49B-449C-BD2C-BED4417F8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803ECD4-5A4A-4016-AA98-CA48E989D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403DE0F-FCD6-44E1-BB47-7F754047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DF4ED86-074F-4C98-A449-56FA0964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12CE8A8-4CF1-47E8-9A91-73B4FB4C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93D2B0-859B-4C59-80C8-5793AC5B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96B0DFC-743E-48A2-96F2-5C46FBB44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6279324-4EFD-4ED0-B299-4C3C2F45A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D42C23A-3389-47A7-94EE-1CA78904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E13B906-FAD9-4CD1-9824-F5AC53D0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1B6CE4E-CAB7-40E3-AEDF-B4B613ED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E33FB8D-972E-4F7D-9873-0F38EFDB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B61D273-68A6-4918-A02A-039014396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B8901E3-835A-4E85-936D-FFE66850C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B30-6978-46BB-BFF7-04409C5B2E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5F451F7-1EE8-4CFD-BB84-A1823D197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FC652AA-7F67-4050-96C2-8F76FA1B2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5567-2724-4B1E-9D73-F8DA1A5D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8E5596-6280-4CFD-94B0-54992D590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นโยบายมุ่งเน้น และตัวชี้วัด</a:t>
            </a:r>
            <a:br>
              <a:rPr lang="th-TH" dirty="0"/>
            </a:br>
            <a:r>
              <a:rPr lang="th-TH" dirty="0"/>
              <a:t>กระทรวงสาธารณสุข ปี 2565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6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6"/>
            <a:ext cx="12192000" cy="68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9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" y="0"/>
            <a:ext cx="12170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095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แบบจอกว้าง</PresentationFormat>
  <Paragraphs>1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ธีมของ Office</vt:lpstr>
      <vt:lpstr>นโยบายมุ่งเน้น และตัวชี้วัด กระทรวงสาธารณสุข ปี 2565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นโยบายมุ่งเน้น และตัวชี้วัด กระทรวงสาธารณสุข ปี 2565</dc:title>
  <dc:creator>SKH</dc:creator>
  <cp:lastModifiedBy>SKH</cp:lastModifiedBy>
  <cp:revision>1</cp:revision>
  <dcterms:created xsi:type="dcterms:W3CDTF">2021-11-12T08:24:03Z</dcterms:created>
  <dcterms:modified xsi:type="dcterms:W3CDTF">2021-11-12T08:24:07Z</dcterms:modified>
</cp:coreProperties>
</file>